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75" r:id="rId4"/>
    <p:sldId id="257" r:id="rId5"/>
    <p:sldId id="278" r:id="rId6"/>
    <p:sldId id="259" r:id="rId7"/>
    <p:sldId id="260" r:id="rId8"/>
    <p:sldId id="261" r:id="rId9"/>
    <p:sldId id="262" r:id="rId10"/>
    <p:sldId id="263" r:id="rId11"/>
    <p:sldId id="272" r:id="rId12"/>
    <p:sldId id="273" r:id="rId13"/>
    <p:sldId id="266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1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7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92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het doorbladeren van het boek voorspellen waar het boek over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3" y="2897273"/>
            <a:ext cx="1911927" cy="26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00" y="2307038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59 t/m 78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bij woorden/zinnen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0841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6" y="4391484"/>
            <a:ext cx="532638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‘betekenisvolle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zinnen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466035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13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721" y="4809648"/>
            <a:ext cx="1515293" cy="13064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30143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t/m 78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530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Samenvatten met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973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9356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51810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25" y="1990726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88611" y="91811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79 t/m 95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 alvast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579" y="1930114"/>
            <a:ext cx="2087421" cy="14785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34719"/>
            <a:ext cx="491660" cy="46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611" y="500147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6000" y="5016891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Twee dieren kiezen, naam mengdier 	bedenken</a:t>
            </a:r>
          </a:p>
        </p:txBody>
      </p:sp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05" y="2461770"/>
            <a:ext cx="3736835" cy="24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60863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van bestaande dieren een mengdier bedenken en de kenmerken en bijzonderheden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verzinnen en beschrijven.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09" y="2298502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8423" y="5787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32803" y="4299144"/>
            <a:ext cx="2578128" cy="2065807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390402" y="963483"/>
            <a:ext cx="595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96 t/m 102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bekijk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31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in werkschrift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maken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0404" y="3937267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4"/>
          <p:cNvSpPr txBox="1"/>
          <p:nvPr/>
        </p:nvSpPr>
        <p:spPr>
          <a:xfrm>
            <a:off x="390404" y="4338155"/>
            <a:ext cx="595717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bespreken met 			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kopieerblad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7476" y="56696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787476" y="967071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" y="290088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9" y="5769857"/>
            <a:ext cx="551985" cy="524036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6" y="154641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51" y="1995414"/>
            <a:ext cx="4872217" cy="301987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45" y="3689186"/>
            <a:ext cx="1484373" cy="19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89459"/>
            <a:ext cx="733617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	Wat voor soort boek is dit?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	Kom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tot een teamantwoord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minuten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 nieuw boek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498" y="2458955"/>
            <a:ext cx="2013366" cy="28441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3" y="290441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3974"/>
            <a:ext cx="687897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Waarom hebben Andy en Terry de boomhut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‘waanzinnig’ genoemd?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858930"/>
            <a:ext cx="551985" cy="5240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73" y="2413470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jongleren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plumeau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verorberen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vaccinatie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dynamisch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axolotl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hilarisch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inclusief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 de boeg hebben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eheren (beheert)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futuristisch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lifter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729" y="3051282"/>
            <a:ext cx="1876808" cy="26512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2947" y="115377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	woorden/zinnen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15377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t/m 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woorden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2947" y="7004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7004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Verhelderen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074" y="4292099"/>
            <a:ext cx="2007745" cy="178885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338" y="4260225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322919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230" y="2016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9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48" y="3034437"/>
            <a:ext cx="4130304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bij een moeilijk woord gebruik maken van mijn voorkennis of de betekenis afleiden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89" y="2298502"/>
            <a:ext cx="2082511" cy="30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t/m 58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bij woorden/zinnen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629" y="54808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70" y="340932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11404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‘betekenisvolle zinnen’)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1140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383" y="4225122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758824" y="1089094"/>
            <a:ext cx="533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72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2753</TotalTime>
  <Words>1053</Words>
  <Application>Microsoft Office PowerPoint</Application>
  <PresentationFormat>Widescreen</PresentationFormat>
  <Paragraphs>271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193</cp:revision>
  <dcterms:created xsi:type="dcterms:W3CDTF">2017-07-26T14:05:48Z</dcterms:created>
  <dcterms:modified xsi:type="dcterms:W3CDTF">2022-08-03T12:49:44Z</dcterms:modified>
</cp:coreProperties>
</file>